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22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452-1819-A542-A50E-0FE025C39B3D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8583-1D15-A445-B70B-2234A1411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3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452-1819-A542-A50E-0FE025C39B3D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8583-1D15-A445-B70B-2234A1411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0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452-1819-A542-A50E-0FE025C39B3D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8583-1D15-A445-B70B-2234A1411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4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452-1819-A542-A50E-0FE025C39B3D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8583-1D15-A445-B70B-2234A1411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4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452-1819-A542-A50E-0FE025C39B3D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8583-1D15-A445-B70B-2234A1411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13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452-1819-A542-A50E-0FE025C39B3D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8583-1D15-A445-B70B-2234A1411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1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452-1819-A542-A50E-0FE025C39B3D}" type="datetimeFigureOut">
              <a:rPr lang="en-US" smtClean="0"/>
              <a:t>11/2/16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8583-1D15-A445-B70B-2234A1411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3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452-1819-A542-A50E-0FE025C39B3D}" type="datetimeFigureOut">
              <a:rPr lang="en-US" smtClean="0"/>
              <a:t>11/2/16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8583-1D15-A445-B70B-2234A1411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5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452-1819-A542-A50E-0FE025C39B3D}" type="datetimeFigureOut">
              <a:rPr lang="en-US" smtClean="0"/>
              <a:t>11/2/16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8583-1D15-A445-B70B-2234A1411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5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452-1819-A542-A50E-0FE025C39B3D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8583-1D15-A445-B70B-2234A1411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5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452-1819-A542-A50E-0FE025C39B3D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8583-1D15-A445-B70B-2234A1411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6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81452-1819-A542-A50E-0FE025C39B3D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F8583-1D15-A445-B70B-2234A1411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0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Manifest Destiny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30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Settling in Texas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1835, almost 30,000 American settlers lived in Texas. They were known as Anglo-Texans.</a:t>
            </a:r>
          </a:p>
          <a:p>
            <a:r>
              <a:rPr lang="en-US" dirty="0" smtClean="0"/>
              <a:t>They outnumbered the Mexicans who lived in Texas, called </a:t>
            </a:r>
            <a:r>
              <a:rPr lang="en-US" dirty="0" err="1" smtClean="0"/>
              <a:t>Tejanos</a:t>
            </a:r>
            <a:r>
              <a:rPr lang="en-US" dirty="0" smtClean="0"/>
              <a:t>, about 6 to 1.</a:t>
            </a:r>
          </a:p>
          <a:p>
            <a:r>
              <a:rPr lang="en-US" dirty="0" smtClean="0"/>
              <a:t>Antonio Lopez de Santa Anna seized power in Mexico City. He favored a militarized government, which the U.S. did not favor.</a:t>
            </a:r>
          </a:p>
        </p:txBody>
      </p:sp>
    </p:spTree>
    <p:extLst>
      <p:ext uri="{BB962C8B-B14F-4D97-AF65-F5344CB8AC3E}">
        <p14:creationId xmlns:p14="http://schemas.microsoft.com/office/powerpoint/2010/main" val="1983133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Texan Revolt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Anglo-Texans and </a:t>
            </a:r>
            <a:r>
              <a:rPr lang="en-US" dirty="0" err="1" smtClean="0"/>
              <a:t>Tejanos</a:t>
            </a:r>
            <a:r>
              <a:rPr lang="en-US" dirty="0" smtClean="0"/>
              <a:t> wanted greater autonomy, or independent control over their own affairs.</a:t>
            </a:r>
          </a:p>
          <a:p>
            <a:r>
              <a:rPr lang="en-US" dirty="0" smtClean="0"/>
              <a:t>In 1835, Texans rebelled against Mexican rule. A year later, Texans declared their independence and adopted their own constitution.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793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Texan Revolt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U.S. wanted Texas but Mexico would not give Texas up. </a:t>
            </a:r>
          </a:p>
          <a:p>
            <a:r>
              <a:rPr lang="en-US" dirty="0" smtClean="0"/>
              <a:t>Sam Houston was a general who led the U.S. charge against Mexico.</a:t>
            </a:r>
          </a:p>
          <a:p>
            <a:r>
              <a:rPr lang="en-US" dirty="0" smtClean="0"/>
              <a:t>Eventually, the Mexicans agreed that Texas become an independent state. There was lot of tension over the border between Mexico and Texas. Sam Houston became the first president of Texas.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357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Debating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 Houston asked the U.S. and Andrew Jackson to consider making Texas a state.</a:t>
            </a:r>
          </a:p>
          <a:p>
            <a:r>
              <a:rPr lang="en-US" dirty="0" smtClean="0"/>
              <a:t>Congress opposed the move because Texas was so large geographically and it was a slave state. </a:t>
            </a:r>
          </a:p>
          <a:p>
            <a:r>
              <a:rPr lang="en-US" dirty="0" smtClean="0"/>
              <a:t>At the same time, the U.S. continued to hold Oregon as a territory.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98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K. Polk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Jacksonian</a:t>
            </a:r>
            <a:r>
              <a:rPr lang="en-US" dirty="0" smtClean="0"/>
              <a:t> Democrat and a slaveholder who ran for president in 1844. Also an expansionist and a believer in Manifest Destiny. </a:t>
            </a:r>
          </a:p>
          <a:p>
            <a:r>
              <a:rPr lang="en-US" dirty="0" smtClean="0"/>
              <a:t>The Whig candidate was Henry Clay who opposed expansion. </a:t>
            </a:r>
          </a:p>
          <a:p>
            <a:r>
              <a:rPr lang="en-US" dirty="0" smtClean="0"/>
              <a:t>Polk’s vow to obtain both Texas and Oregon helped him win a decisive electoral victory.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536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Oregon Territory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U.S. and Britain agreed to split the Oregon Territory at the 49</a:t>
            </a:r>
            <a:r>
              <a:rPr lang="en-US" baseline="30000" dirty="0" smtClean="0"/>
              <a:t>th</a:t>
            </a:r>
            <a:r>
              <a:rPr lang="en-US" dirty="0" smtClean="0"/>
              <a:t> parallel line of latitude.</a:t>
            </a:r>
          </a:p>
          <a:p>
            <a:r>
              <a:rPr lang="en-US" dirty="0" smtClean="0"/>
              <a:t>The U.S. received the future states of Oregon, Washington and Idaho. Britain kept British Columbia.</a:t>
            </a:r>
          </a:p>
          <a:p>
            <a:r>
              <a:rPr lang="en-US" dirty="0" smtClean="0"/>
              <a:t>If the U.S. and Britain hadn’t split the Oregon Territory, they might have gone to war.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684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Mexican-American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Texas was annexed into the United States as a state in 1845. </a:t>
            </a:r>
            <a:endParaRPr lang="en-US" dirty="0"/>
          </a:p>
          <a:p>
            <a:r>
              <a:rPr lang="en-US" dirty="0" smtClean="0"/>
              <a:t>The border conflict between the Ri</a:t>
            </a:r>
            <a:r>
              <a:rPr lang="en-US" dirty="0" smtClean="0"/>
              <a:t>o Grande and the Nueces River. </a:t>
            </a:r>
          </a:p>
          <a:p>
            <a:r>
              <a:rPr lang="en-US" dirty="0" smtClean="0"/>
              <a:t>The conflict between the U.S. and Mexico started after 11 American soldiers were killed near the border in May 1846.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978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Mexican-American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Southerners mostly favored the war. Northerners opposed the war.  They believed Polk deliberately planned the war.</a:t>
            </a:r>
          </a:p>
          <a:p>
            <a:r>
              <a:rPr lang="en-US" dirty="0" smtClean="0"/>
              <a:t>The U.S. had a greater advantage in the war. Zachary Taylor and Winfield Scott were the main generals in the war. </a:t>
            </a:r>
          </a:p>
          <a:p>
            <a:r>
              <a:rPr lang="en-US" dirty="0" smtClean="0"/>
              <a:t>The U.S. won every battle. After several victories, the U.S. captured Mexico City in September 1847, ending the war.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137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Manifest Destiny 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Treaty of Guadalupe Hidalgo forced Mexico to give up the northern third of their country and 1.2 million square miles of territory to the U.S.</a:t>
            </a:r>
          </a:p>
          <a:p>
            <a:r>
              <a:rPr lang="en-US" dirty="0" smtClean="0"/>
              <a:t>The U.S. kept New Mexico and California and maintained the Rio Grande River as the southern boundary of Texas.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50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Gadsden Purchase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1853, the U.S. obtained from Mexico another 29,640 square miles in southern Arizona and southern New Mexico.</a:t>
            </a:r>
          </a:p>
          <a:p>
            <a:r>
              <a:rPr lang="en-US" dirty="0" smtClean="0"/>
              <a:t>The Guadalupe Hidalgo and Gadsden treaties increased the area of the U.S. by about one third.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274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Westward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1840s, people were migrating across the Rockies to Oregon and California.</a:t>
            </a:r>
          </a:p>
          <a:p>
            <a:r>
              <a:rPr lang="en-US" dirty="0" smtClean="0"/>
              <a:t>In 1830, what is now the southwestern United States was considered to be northern Mexico. This region was also called New Spain.</a:t>
            </a:r>
          </a:p>
          <a:p>
            <a:r>
              <a:rPr lang="en-US" dirty="0" smtClean="0"/>
              <a:t>New Mexico was the oldest colony in northern Mexico, founded in 1598. The main cities were Santa Fe and El Paso, which is now in Texas.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94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Wilmot Proviso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David Wilmot was a Whig congressman from Pennsylvania.</a:t>
            </a:r>
          </a:p>
          <a:p>
            <a:r>
              <a:rPr lang="en-US" dirty="0" smtClean="0"/>
              <a:t>In 1846, he proposed a law called the Wilmot Proviso. This would ban slavery in any lands won from Mexico. </a:t>
            </a:r>
          </a:p>
          <a:p>
            <a:r>
              <a:rPr lang="en-US" dirty="0" smtClean="0"/>
              <a:t>Northern Democrats and Northern Whigs supported Wilmot. Southern Democrats and Southern Whigs did not support Wilmot.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2799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Wilmot Proviso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next 15 years, the Wilmot Proviso would go for a vote by Congress.</a:t>
            </a:r>
          </a:p>
          <a:p>
            <a:r>
              <a:rPr lang="en-US" dirty="0" smtClean="0"/>
              <a:t>Every year, it passed in the House but failed in the Senate. </a:t>
            </a:r>
          </a:p>
          <a:p>
            <a:r>
              <a:rPr lang="en-US" dirty="0" smtClean="0"/>
              <a:t>This increased tensions between the North and the South.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248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 Gold Rush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1848, flecks of gold were found in the American River east of Sacramento, California. </a:t>
            </a:r>
          </a:p>
          <a:p>
            <a:r>
              <a:rPr lang="en-US" dirty="0" smtClean="0"/>
              <a:t>By that summer, nearly 80,000 traveled to California to mine for gold. There were called forty-niners. </a:t>
            </a:r>
          </a:p>
          <a:p>
            <a:r>
              <a:rPr lang="en-US" dirty="0" smtClean="0"/>
              <a:t>Another 25,000 migrated from China to California.</a:t>
            </a:r>
          </a:p>
          <a:p>
            <a:r>
              <a:rPr lang="en-US" dirty="0" smtClean="0"/>
              <a:t>California’s population grew from 14,000 to 225,000 in five years.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8569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 Gold Rush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Placer mining was the process of using metal pans, picks, and shovels to harvest gold from the bottoms of rivers and streams. </a:t>
            </a:r>
          </a:p>
          <a:p>
            <a:r>
              <a:rPr lang="en-US" dirty="0" smtClean="0"/>
              <a:t>Hydraulic mining used jets of water to erode gravel hills into long lines of sluices to catch the gold. This eroded the land and damaged the environment.</a:t>
            </a:r>
          </a:p>
        </p:txBody>
      </p:sp>
    </p:spTree>
    <p:extLst>
      <p:ext uri="{BB962C8B-B14F-4D97-AF65-F5344CB8AC3E}">
        <p14:creationId xmlns:p14="http://schemas.microsoft.com/office/powerpoint/2010/main" val="21654843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 Gold Rush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was a lot of competition to find gold, which often led to bloodshed and bad feelings. </a:t>
            </a:r>
          </a:p>
          <a:p>
            <a:r>
              <a:rPr lang="en-US" dirty="0" smtClean="0"/>
              <a:t>There was little mediation and the miners often tried to settle their own conflicts.</a:t>
            </a:r>
          </a:p>
          <a:p>
            <a:r>
              <a:rPr lang="en-US" dirty="0" smtClean="0"/>
              <a:t>To discourage the Chinese from mining, they were levied heavy taxes.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767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 Gold Rush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mining for gold took place prior to California becoming a state. </a:t>
            </a:r>
          </a:p>
          <a:p>
            <a:r>
              <a:rPr lang="en-US" dirty="0" smtClean="0"/>
              <a:t>California realized the importance of becoming a state and went through the process of becoming a </a:t>
            </a:r>
            <a:r>
              <a:rPr lang="en-US" smtClean="0"/>
              <a:t>state in 1849.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07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Warfare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Indian tribes fought for control of northern Mexico.</a:t>
            </a:r>
          </a:p>
          <a:p>
            <a:r>
              <a:rPr lang="en-US" dirty="0" smtClean="0"/>
              <a:t>The Pueblo had control followed by the Apaches and the </a:t>
            </a:r>
            <a:r>
              <a:rPr lang="en-US" dirty="0" err="1" smtClean="0"/>
              <a:t>Comanches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54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Mexican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revolution in 1821 helped Mexico break away from Spain. </a:t>
            </a:r>
          </a:p>
          <a:p>
            <a:r>
              <a:rPr lang="en-US" dirty="0" smtClean="0"/>
              <a:t>Soon after, American expansionists wanted to take control of New Mexico, Texas and California. </a:t>
            </a:r>
          </a:p>
          <a:p>
            <a:r>
              <a:rPr lang="en-US" dirty="0" smtClean="0"/>
              <a:t>These expansionists started to use the term Manifest Destiny. This referred to the belief that God wanted the U.S. to own all of North America.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55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Relations with 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Mexicans understood the value of trading with the U.S. </a:t>
            </a:r>
          </a:p>
          <a:p>
            <a:r>
              <a:rPr lang="en-US" dirty="0" smtClean="0"/>
              <a:t>The Santa Fe Trail was a route used to deliver commerce between the U.S. and Mexico.</a:t>
            </a:r>
          </a:p>
          <a:p>
            <a:r>
              <a:rPr lang="en-US" dirty="0" smtClean="0"/>
              <a:t>Traders in the northeast U.S. began to ship goods to the Pacific coast by sailing around the tip of South America.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80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 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Mountain men crossed the Rocky Mountains. Many were trappers.</a:t>
            </a:r>
          </a:p>
          <a:p>
            <a:r>
              <a:rPr lang="en-US" dirty="0" smtClean="0"/>
              <a:t>The Oregon Trail was a commonly used trail, used by travelers and explorers to cross the Rocky Mountains on their way to Oregon.</a:t>
            </a:r>
          </a:p>
        </p:txBody>
      </p:sp>
    </p:spTree>
    <p:extLst>
      <p:ext uri="{BB962C8B-B14F-4D97-AF65-F5344CB8AC3E}">
        <p14:creationId xmlns:p14="http://schemas.microsoft.com/office/powerpoint/2010/main" val="924711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Wagon Trains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Wagon trains began to be used as a way to ship goods to the western United States.</a:t>
            </a:r>
          </a:p>
          <a:p>
            <a:r>
              <a:rPr lang="en-US" dirty="0" smtClean="0"/>
              <a:t>It often took five months to travel by wagon from western Missouri to the Pacific coast.</a:t>
            </a:r>
          </a:p>
          <a:p>
            <a:r>
              <a:rPr lang="en-US" dirty="0" smtClean="0"/>
              <a:t>Most of the people who moved to the west were farm families from </a:t>
            </a:r>
            <a:r>
              <a:rPr lang="en-US" smtClean="0"/>
              <a:t>the Midwest.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01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Treaty of Fort Laramie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1851 treaty which restricted the Plains Indians to territories away from the major trails. </a:t>
            </a:r>
          </a:p>
          <a:p>
            <a:r>
              <a:rPr lang="en-US" dirty="0" smtClean="0"/>
              <a:t>The Indians not always abide by these rules and continued to hunt buffalo in areas away from their designated territories.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485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for Texas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Texas was considered a Mexican province. It was the Mexican province closest to the United States.</a:t>
            </a:r>
          </a:p>
          <a:p>
            <a:r>
              <a:rPr lang="en-US" dirty="0" smtClean="0"/>
              <a:t>Mexico agreed to let Americans settle in Texas, which was a risky move for Mexico. </a:t>
            </a:r>
          </a:p>
          <a:p>
            <a:r>
              <a:rPr lang="en-US" dirty="0" smtClean="0"/>
              <a:t>Stephen F. Austin led a group of American settlers, in an area now known as Austin, Texas.</a:t>
            </a:r>
          </a:p>
        </p:txBody>
      </p:sp>
    </p:spTree>
    <p:extLst>
      <p:ext uri="{BB962C8B-B14F-4D97-AF65-F5344CB8AC3E}">
        <p14:creationId xmlns:p14="http://schemas.microsoft.com/office/powerpoint/2010/main" val="614809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1252</Words>
  <Application>Microsoft Macintosh PowerPoint</Application>
  <PresentationFormat>On-screen Show (4:3)</PresentationFormat>
  <Paragraphs>91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Manifest Destiny</vt:lpstr>
      <vt:lpstr>Westward Expansion</vt:lpstr>
      <vt:lpstr>Indian Warfare</vt:lpstr>
      <vt:lpstr>Mexican Independence</vt:lpstr>
      <vt:lpstr>U.S. Relations with Mexico</vt:lpstr>
      <vt:lpstr>Mountain Men</vt:lpstr>
      <vt:lpstr>Wagon Trains</vt:lpstr>
      <vt:lpstr>Treaty of Fort Laramie</vt:lpstr>
      <vt:lpstr>Independence for Texas</vt:lpstr>
      <vt:lpstr>Settling in Texas</vt:lpstr>
      <vt:lpstr>Texan Revolt</vt:lpstr>
      <vt:lpstr>Texan Revolt</vt:lpstr>
      <vt:lpstr>Debating Expansion</vt:lpstr>
      <vt:lpstr>James K. Polk</vt:lpstr>
      <vt:lpstr>Oregon Territory</vt:lpstr>
      <vt:lpstr>Mexican-American War</vt:lpstr>
      <vt:lpstr>Mexican-American War</vt:lpstr>
      <vt:lpstr>Manifest Destiny Continues</vt:lpstr>
      <vt:lpstr>Gadsden Purchase</vt:lpstr>
      <vt:lpstr>Wilmot Proviso</vt:lpstr>
      <vt:lpstr>Wilmot Proviso</vt:lpstr>
      <vt:lpstr>California Gold Rush</vt:lpstr>
      <vt:lpstr>California Gold Rush</vt:lpstr>
      <vt:lpstr>California Gold Rush</vt:lpstr>
      <vt:lpstr>California Gold Rush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Cash</dc:creator>
  <cp:lastModifiedBy>Frank Cash</cp:lastModifiedBy>
  <cp:revision>11</cp:revision>
  <dcterms:created xsi:type="dcterms:W3CDTF">2016-10-27T13:13:19Z</dcterms:created>
  <dcterms:modified xsi:type="dcterms:W3CDTF">2016-11-02T13:26:17Z</dcterms:modified>
</cp:coreProperties>
</file>